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notesMasterIdLst>
    <p:notesMasterId r:id="rId4"/>
  </p:notesMasterIdLst>
  <p:sldIdLst>
    <p:sldId id="256" r:id="rId2"/>
    <p:sldId id="259" r:id="rId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D0F8832-1A6A-4986-ABC3-F6E3B2E5CDA9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2B300AE-C0AB-48FB-8CAE-3D61312FA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895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845893-6A31-40AD-AE06-4479E419B1A6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773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2FEF1-6613-4F6E-AE89-E064775FC93C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43C14-BF09-43FE-A92B-585DFCD70A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046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AA069-B997-49D3-918D-33142C13BD2A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013C6-ED9C-42BA-80D7-AC055268E6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7016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8DFB-A4ED-4EFF-9F54-B2560F3ED475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0FFD-913D-4587-9DC1-1A48B08622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9914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B3AD6-39DB-4678-BC68-9D1C10CBB618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6B8B3-39D2-40F9-A87D-DF11A6F9BD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317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2EB3B-1A51-4FFF-B601-45A8D4571373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509CC-DABE-4648-B748-62BE7F3FFD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6509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CC18F-7E5D-4807-A7CB-7D8186986D2D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A5B49-C8D6-449B-90C8-3723972941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3920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86857-155D-4F4E-A137-DB34A0BF4BC7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1802-686B-4155-A720-6906C612B9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0150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D0756-3584-48DB-986E-393DE9097C96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2FD2D-AFD6-46C4-8799-1C3FD60823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473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64E05-081C-47E3-867F-5270711C0A17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3285-9BC5-47D6-8EF9-AE73346559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308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914BA-055D-443E-BCF9-FE72667D93B6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A6DA-AC46-4DEE-88ED-538AB24B81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398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C300F-004F-4B81-BAD4-81DEC5E9839D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2633C-C750-45D9-ACDB-BCA7CEB1EA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40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44F8-7B33-42B6-B886-F616E506AC7A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C3D17-C3A5-4252-B9E0-122E6C5ABE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895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95330-66EA-4119-9AFC-CA790779B4C9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F125-92A3-4282-BB8F-2852C841E8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964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42CFC-8726-4263-AC5C-F328B99EDE2E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4C91B-94CE-4CDF-8EDB-9AB6E86FD7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179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B2BA6-EB8F-4AF0-A92B-48404EA2E096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7C0B7-98E9-448A-9DCF-C86F6783F8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476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7F84D-B821-4D12-B38F-FD6D419A698D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85BE-2AD8-449B-9282-2EAFB12339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190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129714-C833-437E-8A7F-F22A8B4564B9}" type="datetimeFigureOut">
              <a:rPr lang="ru-RU"/>
              <a:pPr>
                <a:defRPr/>
              </a:pPr>
              <a:t>07.04.2017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F2FC448D-BB26-429A-909A-D3D446924E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8" r:id="rId11"/>
    <p:sldLayoutId id="2147484003" r:id="rId12"/>
    <p:sldLayoutId id="2147484009" r:id="rId13"/>
    <p:sldLayoutId id="2147484004" r:id="rId14"/>
    <p:sldLayoutId id="2147484005" r:id="rId15"/>
    <p:sldLayoutId id="214748400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119063" y="587375"/>
            <a:ext cx="7772400" cy="579438"/>
          </a:xfrm>
        </p:spPr>
        <p:txBody>
          <a:bodyPr/>
          <a:lstStyle/>
          <a:p>
            <a:pPr algn="ctr" eaLnBrk="1" hangingPunct="1"/>
            <a:r>
              <a:rPr lang="ru-RU" altLang="ru-RU" sz="3600" smtClean="0">
                <a:solidFill>
                  <a:srgbClr val="0000FF"/>
                </a:solidFill>
              </a:rPr>
              <a:t>Республиканская акция</a:t>
            </a: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26988" y="22225"/>
            <a:ext cx="8185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rgbClr val="0000FF"/>
                </a:solidFill>
              </a:rPr>
              <a:t>МБОУ «Нармонская СОШ»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rgbClr val="0000FF"/>
                </a:solidFill>
              </a:rPr>
              <a:t>Лаишевского муниципального района  РТ</a:t>
            </a:r>
          </a:p>
        </p:txBody>
      </p:sp>
      <p:pic>
        <p:nvPicPr>
          <p:cNvPr id="6148" name="Picture 6" descr="БАЛЫКХАНОВ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9225"/>
            <a:ext cx="8509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62850" y="1287463"/>
            <a:ext cx="446109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80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«Будь готов! Скажи, нет!»</a:t>
            </a:r>
            <a:endParaRPr lang="ru-RU" sz="280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150" name="Прямоугольник 3"/>
          <p:cNvSpPr>
            <a:spLocks noChangeArrowheads="1"/>
          </p:cNvSpPr>
          <p:nvPr/>
        </p:nvSpPr>
        <p:spPr bwMode="auto">
          <a:xfrm>
            <a:off x="454025" y="1989138"/>
            <a:ext cx="710406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7 апреля 2017 года участники антинаркотического проекта «</a:t>
            </a:r>
            <a:r>
              <a:rPr lang="ru-RU" alt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SаМоSтоятельные</a:t>
            </a: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дети» отряд </a:t>
            </a:r>
            <a:r>
              <a:rPr lang="ru-RU" alt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РаДуГа</a:t>
            </a: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МБОУ "</a:t>
            </a:r>
            <a:r>
              <a:rPr lang="ru-RU" alt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Нармонская</a:t>
            </a: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СОШ" организовали и провели акцию "Будь готов! Скажи нет!»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Члены 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отряда </a:t>
            </a: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организовали следующие мероприятия: 1)провели викторину "Знаешь ли ты закон"; 2)провели разъяснительную работу с прохожими, объясняя об уголовной ответственности за хранение, сбыт и употребление наркотических средств; 3) проведя разъяснительную работу, ребята собрали подписи у населения о получении информации и о том, что «С извлечениями из Закона ознакомлен».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 Результат акции: у населения было собрано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пятьдесят три подписи.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10" descr="readmsg?id=14489672820000000422;0;1&amp;af_preview=1&amp;exif=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B3D9F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211" y="2291207"/>
            <a:ext cx="3264363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647" y="4941168"/>
            <a:ext cx="2526706" cy="1895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6601"/>
            <a:ext cx="2899434" cy="217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5144"/>
            <a:ext cx="2843808" cy="2132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40258"/>
            <a:ext cx="2448587" cy="1836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342" y="41924"/>
            <a:ext cx="2919002" cy="2189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120" y="89021"/>
            <a:ext cx="2411760" cy="1808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11" y="2482799"/>
            <a:ext cx="2525199" cy="1893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052" y="4628321"/>
            <a:ext cx="2925149" cy="2193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371</TotalTime>
  <Words>56</Words>
  <Application>Microsoft Office PowerPoint</Application>
  <PresentationFormat>Экран (4:3)</PresentationFormat>
  <Paragraphs>9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Trebuchet MS</vt:lpstr>
      <vt:lpstr>Wingdings 3</vt:lpstr>
      <vt:lpstr>Calibri</vt:lpstr>
      <vt:lpstr>Грань</vt:lpstr>
      <vt:lpstr>Республиканская акция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</dc:title>
  <dc:creator>учитель</dc:creator>
  <cp:lastModifiedBy>Альбина</cp:lastModifiedBy>
  <cp:revision>26</cp:revision>
  <dcterms:created xsi:type="dcterms:W3CDTF">2015-10-21T06:07:33Z</dcterms:created>
  <dcterms:modified xsi:type="dcterms:W3CDTF">2017-04-07T17:22:22Z</dcterms:modified>
</cp:coreProperties>
</file>